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563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0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44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011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49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05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3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92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57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04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60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8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62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3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3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34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9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BF3B5CD-FD60-473B-8799-591A6088DBA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193434-11EC-4A3D-9144-E94C347259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871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912" y="200533"/>
            <a:ext cx="10515600" cy="89674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ОСТОРОЖНО! ТОНКИЙ ЛЁД!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8928" y="1779905"/>
            <a:ext cx="6827520" cy="435133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Начинается зима. Уже водоёмы покрылись коркой льда. Возникает огромное желание проверить лёд на прочность.</a:t>
            </a:r>
          </a:p>
          <a:p>
            <a:pPr algn="just"/>
            <a:r>
              <a:rPr lang="ru-RU" sz="2800" dirty="0" smtClean="0"/>
              <a:t>НО! Такая проверка может стоить жизни!</a:t>
            </a:r>
          </a:p>
          <a:p>
            <a:pPr algn="just"/>
            <a:r>
              <a:rPr lang="ru-RU" sz="2800" dirty="0" smtClean="0"/>
              <a:t>Лёд ещё совсем тонкий и он не выдерживает веса даже самого маленького ребёнка.</a:t>
            </a:r>
          </a:p>
          <a:p>
            <a:pPr marL="0" indent="0" algn="ctr">
              <a:buNone/>
            </a:pPr>
            <a:r>
              <a:rPr lang="ru-RU" sz="2800" dirty="0" smtClean="0"/>
              <a:t>Предлагаем вспомнить правила поведения на льду в осенне-зимний период.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8" y="1477074"/>
            <a:ext cx="4957000" cy="4957000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>
            <a:off x="11225784" y="5809742"/>
            <a:ext cx="740664" cy="1048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58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79832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НАДО ЗНАТЬ!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Ч</a:t>
            </a:r>
            <a:r>
              <a:rPr lang="ru-RU" sz="2400" dirty="0" smtClean="0"/>
              <a:t>ТОБЫ </a:t>
            </a:r>
            <a:r>
              <a:rPr lang="ru-RU" sz="2400" dirty="0"/>
              <a:t>ИЗБЕЖАТЬ ОПАСНОСТИ, ЗАПОМНИТЕ: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✓осенний </a:t>
            </a:r>
            <a:r>
              <a:rPr lang="ru-RU" sz="2400" dirty="0" smtClean="0"/>
              <a:t>лёд </a:t>
            </a:r>
            <a:r>
              <a:rPr lang="ru-RU" sz="2400" dirty="0"/>
              <a:t>становится прочным только после того, как установятся непрерывные морозные дни;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✓ безопасным для человека считается </a:t>
            </a:r>
            <a:r>
              <a:rPr lang="ru-RU" sz="2400" dirty="0" smtClean="0"/>
              <a:t>лёд </a:t>
            </a:r>
            <a:r>
              <a:rPr lang="ru-RU" sz="2400" dirty="0"/>
              <a:t>толщиной не менее 10 см. Такой </a:t>
            </a:r>
            <a:r>
              <a:rPr lang="ru-RU" sz="2400" dirty="0" smtClean="0"/>
              <a:t>лёд </a:t>
            </a:r>
            <a:r>
              <a:rPr lang="ru-RU" sz="2400" dirty="0"/>
              <a:t>образуется при температуре не выше -10 градусов примерно за 10 дней.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✓ переходить </a:t>
            </a:r>
            <a:r>
              <a:rPr lang="ru-RU" sz="2400" dirty="0" smtClean="0"/>
              <a:t>водоёмы </a:t>
            </a:r>
            <a:r>
              <a:rPr lang="ru-RU" sz="2400" dirty="0"/>
              <a:t>нужно в местах, где оборудованы специальные ледовые переправы. В местах, где ледовые переправы отсутствуют, при переходе следует обязательно проверять прочность льда палкой;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✓ </a:t>
            </a:r>
            <a:r>
              <a:rPr lang="ru-RU" sz="2400" dirty="0" smtClean="0"/>
              <a:t>лёд </a:t>
            </a:r>
            <a:r>
              <a:rPr lang="ru-RU" sz="2400" dirty="0"/>
              <a:t>непрочен в местах быстрого течения, стоковых вод и бьющих ключей, а также в районах произрастания водной растительности, вблизи деревьев, кустов;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✓ крайне опасен </a:t>
            </a:r>
            <a:r>
              <a:rPr lang="ru-RU" sz="2400" dirty="0" smtClean="0"/>
              <a:t>лёд </a:t>
            </a:r>
            <a:r>
              <a:rPr lang="ru-RU" sz="2400" dirty="0"/>
              <a:t>под снегом и сугробами, а также у берега.</a:t>
            </a:r>
          </a:p>
        </p:txBody>
      </p:sp>
    </p:spTree>
    <p:extLst>
      <p:ext uri="{BB962C8B-B14F-4D97-AF65-F5344CB8AC3E}">
        <p14:creationId xmlns:p14="http://schemas.microsoft.com/office/powerpoint/2010/main" val="208083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233" y="219457"/>
            <a:ext cx="10131425" cy="996696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ОБРАЩЕНИЕ К РОДИТЕЛЯМ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4960" y="1544542"/>
            <a:ext cx="6629400" cy="4913503"/>
          </a:xfrm>
        </p:spPr>
        <p:txBody>
          <a:bodyPr>
            <a:noAutofit/>
          </a:bodyPr>
          <a:lstStyle/>
          <a:p>
            <a:pPr algn="just"/>
            <a:r>
              <a:rPr lang="ru-RU" sz="2400" u="sng" dirty="0" smtClean="0"/>
              <a:t>Уважаемые родители! </a:t>
            </a:r>
            <a:r>
              <a:rPr lang="ru-RU" sz="2400" dirty="0" smtClean="0"/>
              <a:t>Объясните своему ребёнку, что выход на лёд на открытых водоёмах – смертельно опасное занятие.</a:t>
            </a:r>
          </a:p>
          <a:p>
            <a:pPr algn="just"/>
            <a:r>
              <a:rPr lang="ru-RU" sz="2400" dirty="0" smtClean="0"/>
              <a:t>Лёд может не трещать под весом человека, предупреждая об опасности, а может треснуть сразу, погрузив человека в воду мгновенно.</a:t>
            </a:r>
          </a:p>
          <a:p>
            <a:pPr algn="just"/>
            <a:r>
              <a:rPr lang="ru-RU" sz="2400" dirty="0" smtClean="0"/>
              <a:t>В холодной воде человек долго не продержится, если к нему не прийти на помощь.</a:t>
            </a:r>
          </a:p>
          <a:p>
            <a:pPr algn="just"/>
            <a:r>
              <a:rPr lang="ru-RU" sz="2400" dirty="0" smtClean="0"/>
              <a:t>Стоит объяснить ребенку, что если друзья зовут его с собой поиграть на льду, то стоит отказаться от такого занятия и отговорить друзей.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2" y="1417638"/>
            <a:ext cx="5167312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25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92</TotalTime>
  <Words>149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Небеса</vt:lpstr>
      <vt:lpstr>ОСТОРОЖНО! ТОНКИЙ ЛЁД!</vt:lpstr>
      <vt:lpstr>НАДО ЗНАТЬ!</vt:lpstr>
      <vt:lpstr>ОБРАЩЕНИЕ К РОДИТЕЛЯМ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ОСТОРОЖНО! ТОНКИЙ ЛЁД!</dc:title>
  <dc:creator>New</dc:creator>
  <cp:lastModifiedBy>New</cp:lastModifiedBy>
  <cp:revision>4</cp:revision>
  <dcterms:created xsi:type="dcterms:W3CDTF">2024-11-11T03:42:31Z</dcterms:created>
  <dcterms:modified xsi:type="dcterms:W3CDTF">2024-11-11T05:15:21Z</dcterms:modified>
</cp:coreProperties>
</file>