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0"/>
  </p:notesMasterIdLst>
  <p:sldIdLst>
    <p:sldId id="273" r:id="rId2"/>
    <p:sldId id="257" r:id="rId3"/>
    <p:sldId id="271" r:id="rId4"/>
    <p:sldId id="270" r:id="rId5"/>
    <p:sldId id="272" r:id="rId6"/>
    <p:sldId id="259" r:id="rId7"/>
    <p:sldId id="266" r:id="rId8"/>
    <p:sldId id="262" r:id="rId9"/>
    <p:sldId id="268" r:id="rId10"/>
    <p:sldId id="267" r:id="rId11"/>
    <p:sldId id="269" r:id="rId12"/>
    <p:sldId id="258" r:id="rId13"/>
    <p:sldId id="274" r:id="rId14"/>
    <p:sldId id="256" r:id="rId15"/>
    <p:sldId id="265" r:id="rId16"/>
    <p:sldId id="261" r:id="rId17"/>
    <p:sldId id="26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19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9181-84B8-4985-99A6-1C3A66556F9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FA8FC-D119-48B2-A835-B5A84D70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3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A8FC-D119-48B2-A835-B5A84D70D5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7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A8FC-D119-48B2-A835-B5A84D70D5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09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A8FC-D119-48B2-A835-B5A84D70D5C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9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9747D5-8AB8-4466-8DCF-7E483AC64517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A6CC56-B1A0-41E0-A6C7-527D6493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49996" y="-1197260"/>
            <a:ext cx="4536504" cy="9036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736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Филиал МАОУ «Аромашевская СОШ им В.Д  Кармацкого Кротовская СОШ».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144" y="5310403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Презентация «Покажи своё трудовое лето».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4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5" y="785813"/>
            <a:ext cx="4429125" cy="39258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85794"/>
            <a:ext cx="3600400" cy="3528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65" y="429309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Картошка нам не достаётся без большого труда 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136494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50"/>
            <a:ext cx="5183188" cy="5903913"/>
          </a:xfrm>
        </p:spPr>
      </p:pic>
      <p:sp>
        <p:nvSpPr>
          <p:cNvPr id="3" name="TextBox 2"/>
          <p:cNvSpPr txBox="1"/>
          <p:nvPr/>
        </p:nvSpPr>
        <p:spPr>
          <a:xfrm>
            <a:off x="107504" y="18057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908720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Для нас картошка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-хлеб второй,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Это знаем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 мы с тобой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Собирай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картошку смело,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Не жалей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 ты сил для дела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0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02" y="332656"/>
            <a:ext cx="4425822" cy="5832648"/>
          </a:xfrm>
        </p:spPr>
      </p:pic>
      <p:sp>
        <p:nvSpPr>
          <p:cNvPr id="2" name="TextBox 1"/>
          <p:cNvSpPr txBox="1"/>
          <p:nvPr/>
        </p:nvSpPr>
        <p:spPr>
          <a:xfrm>
            <a:off x="4932040" y="980728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Съедая в день 150 грамм лука, мы получаем половину суточной нормы витаминов А и С 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24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8208912" cy="5433467"/>
          </a:xfrm>
        </p:spPr>
      </p:pic>
      <p:sp>
        <p:nvSpPr>
          <p:cNvPr id="5" name="TextBox 4"/>
          <p:cNvSpPr txBox="1"/>
          <p:nvPr/>
        </p:nvSpPr>
        <p:spPr>
          <a:xfrm>
            <a:off x="423122" y="623731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 таким урожаем можно прожить целый год.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6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3" y="2214555"/>
            <a:ext cx="3143272" cy="2214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3" y="114265"/>
            <a:ext cx="2500330" cy="1844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08518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Кто пчёлок уважает,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Кто к ним не пристаёт,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Того они не жалят,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Тому приносят мёд.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031" y="2924944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Многие родители учащихся нашей школы,занимаются пчеловодством и приучают к этому тяжёлому труду своих детей.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365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Маленький пчеловод-Егор Симонов 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0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3"/>
            <a:ext cx="4387349" cy="3372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1534"/>
            <a:ext cx="3744415" cy="3157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39" y="400506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Самыми производительными считаются ульи, расположенные в Сибири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44616"/>
            <a:ext cx="408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Некоторые ученики уже с детства знакомы с пчеловодством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185" y="564675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Чтобы пчёл водить, надо сердцем их любить.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64288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375"/>
            <a:ext cx="3313113" cy="32940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052736"/>
            <a:ext cx="4851513" cy="504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89040"/>
            <a:ext cx="3240360" cy="2522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7607" y="98629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Когда труд –удовольствие, жизнь хороша</a:t>
            </a:r>
            <a:r>
              <a:rPr lang="en-US" sz="2800" b="1" dirty="0" smtClean="0">
                <a:solidFill>
                  <a:srgbClr val="00B050"/>
                </a:solidFill>
              </a:rPr>
              <a:t>!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02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1625"/>
            <a:ext cx="3427413" cy="2967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14488"/>
            <a:ext cx="4018654" cy="3956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012" y="6206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Только труд даёт право на наслаждение жизнью.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Отдых-это перемена занятий. Нет труда без отдыха: умей делать-умей и позабавиться.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73609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Производство </a:t>
            </a:r>
            <a:r>
              <a:rPr lang="ru-RU" dirty="0" err="1" smtClean="0"/>
              <a:t>медийного</a:t>
            </a:r>
            <a:r>
              <a:rPr lang="ru-RU" dirty="0" smtClean="0"/>
              <a:t> центра </a:t>
            </a:r>
            <a:r>
              <a:rPr lang="ru-RU" sz="1800" dirty="0" smtClean="0"/>
              <a:t>25. 09. 20020 года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0145"/>
            <a:ext cx="8229600" cy="1612776"/>
          </a:xfrm>
        </p:spPr>
        <p:txBody>
          <a:bodyPr/>
          <a:lstStyle/>
          <a:p>
            <a:pPr algn="ctr"/>
            <a:r>
              <a:rPr lang="ru-RU" dirty="0" smtClean="0"/>
              <a:t>Автор презентации учащихся  11 класса Макеев Артём Вячеславович  , волонтёр, ответственный за работу информационно- </a:t>
            </a:r>
            <a:r>
              <a:rPr lang="ru-RU" dirty="0" err="1" smtClean="0"/>
              <a:t>медийного</a:t>
            </a:r>
            <a:r>
              <a:rPr lang="ru-RU" dirty="0" smtClean="0"/>
              <a:t> направления в органах ученического самоуправления школы.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928934"/>
            <a:ext cx="2857520" cy="30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3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752527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6280" y="2348880"/>
            <a:ext cx="3744415" cy="4220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8064" y="260648"/>
            <a:ext cx="3672408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Постоянный труд летом есть закон учащихся Кротовской школы</a:t>
            </a:r>
            <a:r>
              <a:rPr lang="ru-RU" sz="2400" dirty="0" smtClean="0">
                <a:solidFill>
                  <a:srgbClr val="92D050"/>
                </a:solidFill>
              </a:rPr>
              <a:t>. 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4104571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Тот, то работает, всегда молод и здоров.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31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571612"/>
            <a:ext cx="3917950" cy="3857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3016"/>
            <a:ext cx="4136008" cy="2903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404664"/>
            <a:ext cx="40355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1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500042"/>
            <a:ext cx="3810000" cy="3860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56" y="404664"/>
            <a:ext cx="4093436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25144"/>
            <a:ext cx="7705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Уход за клумбами облагораживает даже колёса.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5040560" cy="5544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4128" y="1844824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B050"/>
                </a:solidFill>
              </a:rPr>
              <a:t>Всякий вид работы приятней, чем покой.</a:t>
            </a:r>
            <a:endParaRPr lang="ru-RU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77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3816424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2656"/>
            <a:ext cx="4175585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21088"/>
            <a:ext cx="4176464" cy="209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7332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Нужно любить</a:t>
            </a:r>
            <a:r>
              <a:rPr lang="en-US" i="1" dirty="0"/>
              <a:t> </a:t>
            </a:r>
            <a:r>
              <a:rPr lang="ru-RU" i="1" dirty="0"/>
              <a:t>то, что делаешь, тогда результат будет прекрасный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037" y="3586012"/>
            <a:ext cx="417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Упорство и труд дивные дивы творят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8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4176464" cy="4392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76672"/>
            <a:ext cx="4195735" cy="4895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62887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Стоит только привыкнуть к труду, и уже нельзя жить без него.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1439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28604"/>
            <a:ext cx="3556000" cy="3309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071546"/>
            <a:ext cx="4071966" cy="3357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645025"/>
            <a:ext cx="3891352" cy="2878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72074"/>
            <a:ext cx="4322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Ребята занимаются сбором ягод в саду.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31834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43806"/>
            <a:ext cx="4066278" cy="3633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6894"/>
            <a:ext cx="3960440" cy="377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119" y="4221088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На школьном огороде собрали 200 килограмм картофеля,70килограмм лука и 40 килограмм ягод .Все собранные овощи будут переданы в школьную столовую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33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510</TotalTime>
  <Words>302</Words>
  <Application>Microsoft Office PowerPoint</Application>
  <PresentationFormat>Экран (4:3)</PresentationFormat>
  <Paragraphs>40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Производство медийного центра 25. 09. 20020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43</cp:revision>
  <dcterms:created xsi:type="dcterms:W3CDTF">2020-09-23T06:52:47Z</dcterms:created>
  <dcterms:modified xsi:type="dcterms:W3CDTF">2020-09-30T05:01:27Z</dcterms:modified>
</cp:coreProperties>
</file>