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42A8B-1ECD-4D5A-AA4D-055340BFE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7FA380-2433-4A78-9E21-17DF1CE88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ED2B60-FAB6-42FB-8FBC-5F7F6004A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89E0-F1AC-4EE6-ACF6-2F60ECB26B5F}" type="datetimeFigureOut">
              <a:rPr lang="ru-RU" smtClean="0"/>
              <a:t>08.11.2021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8E4A40-57F4-43D0-9313-2D4EB3FC8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5C45AB-F92D-4408-9F65-118A535B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3F1B-2C4B-4E81-89A1-172A2B12F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395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F68D4-32B7-4DF7-96E4-CC86BB95E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2C2C4E-45D0-4CC6-A730-CC414DC91B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47FE2E-059B-42ED-AB24-922A682D2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89E0-F1AC-4EE6-ACF6-2F60ECB26B5F}" type="datetimeFigureOut">
              <a:rPr lang="ru-RU" smtClean="0"/>
              <a:t>08.11.2021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2546F2-6D68-4C33-BA3C-789472CBA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9C98FD-0D7D-4AE0-A1A5-91327B2B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3F1B-2C4B-4E81-89A1-172A2B12F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22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397340E-3FE1-4420-89E4-28A1B8550A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37CFD6-87F9-4DD5-8323-D562BB125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345A13-7EBC-41C1-8848-681211E8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89E0-F1AC-4EE6-ACF6-2F60ECB26B5F}" type="datetimeFigureOut">
              <a:rPr lang="ru-RU" smtClean="0"/>
              <a:t>08.11.2021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E726CC-FF2D-43D5-BC14-046FD9877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F97E14-5773-4423-B908-68F573B4C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3F1B-2C4B-4E81-89A1-172A2B12F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606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BF3FE-F59B-48E4-85B5-92E6C898E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AF9E95-D403-4685-8EE1-829795489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340254-B5B7-4040-A434-E10484B73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89E0-F1AC-4EE6-ACF6-2F60ECB26B5F}" type="datetimeFigureOut">
              <a:rPr lang="ru-RU" smtClean="0"/>
              <a:t>08.11.2021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739FE4-AF14-4822-8E64-03A5DFFB7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811FED-7FE2-4FE6-8E07-7ED1100D4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3F1B-2C4B-4E81-89A1-172A2B12F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482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6ACE-84E8-4E0A-809D-09072C726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8D80A3-F506-4E5F-828F-50D5756F8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1F6525-6582-40CB-8D34-A5D918EDD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89E0-F1AC-4EE6-ACF6-2F60ECB26B5F}" type="datetimeFigureOut">
              <a:rPr lang="ru-RU" smtClean="0"/>
              <a:t>08.11.2021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007408-45DC-47B7-86C9-FEA767020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715590-75A3-469D-A9A2-80585E7A3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3F1B-2C4B-4E81-89A1-172A2B12F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44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93374-BDA6-4818-9D97-0B04DC53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1B0C0C-95E9-4941-8F3A-E038D4A4A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654215-D4C1-47F1-BEED-D12E4189E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58B5A1-5F67-4EB8-9331-CE4E44340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89E0-F1AC-4EE6-ACF6-2F60ECB26B5F}" type="datetimeFigureOut">
              <a:rPr lang="ru-RU" smtClean="0"/>
              <a:t>08.11.2021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A685C4-2E3C-49DC-B389-542E67B5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62176F-F731-4FE9-8921-F2CAC258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3F1B-2C4B-4E81-89A1-172A2B12F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822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4E5E3-47F2-40D2-B450-C393618F2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539069-2B87-4615-849B-D3CCEF199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72FA01-20C3-4A00-B955-3F296EF71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2E55078-2DF1-4C76-882A-F2486EE25C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1DA2A3-25B7-4A53-8E7C-61167A04C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03BCC7B-FBAD-4717-B48B-562CC421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89E0-F1AC-4EE6-ACF6-2F60ECB26B5F}" type="datetimeFigureOut">
              <a:rPr lang="ru-RU" smtClean="0"/>
              <a:t>08.11.2021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55914BE-FA14-4C1E-A5F0-3C40EF354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B3317A-1203-4B9A-8D73-EF0701CDB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3F1B-2C4B-4E81-89A1-172A2B12F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06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B89B8-1E9A-4F6D-81E7-1346B5E66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B5D0D9-08BE-45F0-98C9-D30FE08F8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89E0-F1AC-4EE6-ACF6-2F60ECB26B5F}" type="datetimeFigureOut">
              <a:rPr lang="ru-RU" smtClean="0"/>
              <a:t>08.11.2021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061138D-7177-49B6-96CF-0CF5C2DFF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F648F7-4CAF-48D8-99FE-015B505EE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3F1B-2C4B-4E81-89A1-172A2B12F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30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5B4CF29-0035-4E48-A1A9-7DF7373D9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89E0-F1AC-4EE6-ACF6-2F60ECB26B5F}" type="datetimeFigureOut">
              <a:rPr lang="ru-RU" smtClean="0"/>
              <a:t>08.11.2021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D6A39B-45EB-4BF1-B1C0-B6D831724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7551D9-2A60-4141-B24D-7A58A3015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3F1B-2C4B-4E81-89A1-172A2B12F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530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AE1DF-A81A-49D0-BD2F-D95B9053B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32F477-00C2-421B-9697-B17CC014B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682291-E709-48E3-964F-0E5AC335C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C085AC-D7EB-4E28-9F04-4EA020958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89E0-F1AC-4EE6-ACF6-2F60ECB26B5F}" type="datetimeFigureOut">
              <a:rPr lang="ru-RU" smtClean="0"/>
              <a:t>08.11.2021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4F8C40-FCD8-4A78-8DEF-A71FD04D4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57F35A-883D-4287-93B7-3ABC1168E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3F1B-2C4B-4E81-89A1-172A2B12F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20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1FDE7-3CB3-4F76-B6E7-E6749FFD0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9075F9-F680-4774-9206-5AF3E17BC4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71827B-8AB2-4CBB-9175-03850BFC8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4DBB2E-9C28-470E-B68C-B3A39BDD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89E0-F1AC-4EE6-ACF6-2F60ECB26B5F}" type="datetimeFigureOut">
              <a:rPr lang="ru-RU" smtClean="0"/>
              <a:t>08.11.2021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DDE973-7A76-4428-AC60-9B3F6C29A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EBB869-B46B-42A7-BC0F-58DC044EF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3F1B-2C4B-4E81-89A1-172A2B12F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64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AF3249-1E2C-41B3-A431-C06DE0E9D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7CED94-88DB-430C-B93E-03D785255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60A120-6CA5-4010-8F85-08EB22BCEC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189E0-F1AC-4EE6-ACF6-2F60ECB26B5F}" type="datetimeFigureOut">
              <a:rPr lang="ru-RU" smtClean="0"/>
              <a:t>08.11.2021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E6B73A-8B1E-4D09-A3FE-C9A4059A55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E5C975-B94C-43D9-BBAD-93E1FCEA6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F3F1B-2C4B-4E81-89A1-172A2B12F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73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D7095-06DC-4D4A-A033-318A3D37DF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Памятные даты нашей истории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122D2B-0BEA-4E9A-9E1B-F46C9FB29E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600" b="1" dirty="0"/>
              <a:t>19 </a:t>
            </a:r>
            <a:r>
              <a:rPr lang="ru-RU" sz="4600" b="1" dirty="0"/>
              <a:t>ноября – наступление советских войск под Сталинградом</a:t>
            </a:r>
            <a:endParaRPr lang="ru-RU" sz="4600" dirty="0"/>
          </a:p>
        </p:txBody>
      </p:sp>
    </p:spTree>
    <p:extLst>
      <p:ext uri="{BB962C8B-B14F-4D97-AF65-F5344CB8AC3E}">
        <p14:creationId xmlns:p14="http://schemas.microsoft.com/office/powerpoint/2010/main" val="2569665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AA103D-1B5E-4709-B7E1-C12FBD787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95" y="318051"/>
            <a:ext cx="9382539" cy="618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9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B75CC0-5C26-4450-9678-57A6DFAE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63875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0023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7E3D07-DCBF-4859-9494-1315C182C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765" y="689113"/>
            <a:ext cx="8428383" cy="563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7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2DE90B-C6AB-4AC7-9F6E-3A828FBCA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016"/>
            <a:ext cx="9144000" cy="662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06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B96684-1685-40AB-89A0-C6742DCCC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74" y="145774"/>
            <a:ext cx="9621078" cy="654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60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5146F1-3DB6-4204-9B16-B8DAE8F29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39" y="212035"/>
            <a:ext cx="9356035" cy="632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10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F09E2D-38F1-4E20-8834-067668E3F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39" y="318052"/>
            <a:ext cx="9448799" cy="625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12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63465D-ECFE-4D99-BF1D-D2ABB9209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61" y="410817"/>
            <a:ext cx="9435547" cy="60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80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C978F0-5DC7-4A3F-B7D1-2C54C320B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2" y="265043"/>
            <a:ext cx="9170503" cy="626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56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47053B-6B9E-4869-9D90-79997FF27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1061"/>
            <a:ext cx="9356035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911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17</Words>
  <Application>Microsoft Office PowerPoint</Application>
  <PresentationFormat>Широкоэкранный</PresentationFormat>
  <Paragraphs>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Памятные даты нашей истории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Всем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Памятные даты нашей истории</dc:title>
  <dc:creator>ДДТ</dc:creator>
  <cp:lastModifiedBy>ДДТ</cp:lastModifiedBy>
  <cp:revision>2</cp:revision>
  <dcterms:created xsi:type="dcterms:W3CDTF">2021-11-08T05:54:19Z</dcterms:created>
  <dcterms:modified xsi:type="dcterms:W3CDTF">2021-11-08T06:03:57Z</dcterms:modified>
</cp:coreProperties>
</file>